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282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AE79-FDF7-F4AF-FCCD-B745B5EE8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81C5F-5EBF-1FAD-0111-1033B3B2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4B0A4-893F-559C-0F01-0ECEDD1C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AC0FF-1ED7-DB30-B055-AEBFB196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3F9AE-D5D8-8492-9390-F251D4F9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9BB7-52D9-BDD9-D587-C205D73B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5A3FD-2F0D-64E7-79B5-FAC43D2B3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7012F-0B1D-120E-74AE-57D07B39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36E16-3B8A-3B0E-31E9-70751AA2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7F124-F3F3-A7FC-0BC9-A90BF2F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0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19257-0E49-FA19-C252-7840BD770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6C8B1-7007-8B17-028F-A2DF7050F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8103A-4DAC-5D10-C98F-19CC7B03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F30B2-0984-912D-BE0F-879A3A98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AA990-AFD6-93DB-1E95-80339EC5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2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0516-9F81-30FF-DA68-2916964B4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A646E-EB69-AC16-66B7-19DB8BE03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53DBF-2121-0F85-2033-2621AD44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CD97F-B743-CD11-8B7B-0FBD663A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E38E0-1B05-ECDF-528B-652EEA0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FC41-115C-B6C3-CDBB-AD9C6615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B0598-89F6-14C8-61C2-4E390D49C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C34D9-5FFE-A010-98EA-C887E3FE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7C9D9-C240-DD95-304D-B1B27D75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490C5-4BF7-DFFA-257C-4DEA6B3B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9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8351-D2BC-34FB-6259-B37352EC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B57CE-C188-1361-7585-DC5C5641F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A68FF-D877-5C50-CC64-642F315EF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B42D6-440C-FB41-AD73-EB3F79EA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D8A87-5770-78B8-4709-8EB11FC68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BE81A-2874-8791-849B-7938E3B2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1D61-7234-8681-3301-23C0B72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05839-740E-615D-CE85-55A6726FD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A1DED-C50D-8F3A-4373-2F06318E1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D5DDC-6880-5387-5873-38C1A5218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16F93-44A5-6A14-9359-6F0132372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E40FD-EDD1-5739-28CC-E9E353FC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4983F-8C90-7ED2-A28B-BDBCC1383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009C9-692A-14C1-C918-E71C4C95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3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3365-7134-02AF-ADF8-6262021C9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E426D0-1F6B-8D72-895D-B4C426B5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299FC-50E7-CE00-5CC0-3E8048E4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48A8B-B166-8C57-7FAE-DAD9DF98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0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C70FD-16A5-7F06-1AA2-A57341958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7CCE51-E6F7-F462-B048-95E665F8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C5232-2EED-E6C8-25B2-8FD624CE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6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7BD0-F883-207F-36C7-7DFAD837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E5A90-882D-264D-2D8F-4AEB7CEB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AF4FF-6982-4578-EB26-2AAD25F51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A6345-0C57-B91A-6FD5-86E60B47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D98C8-AD39-12B3-3DE6-9BE56498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69C6F-6A06-DC59-3464-04C8899F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37A7C-1328-BC33-5C67-1B13B452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2DC46D-249B-DCEC-8084-4ACC5542F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D6A0E-A32E-F71B-51E1-19CCB8E40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544D7-129F-6AF9-75DE-DD893EA6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C670D-4697-7025-77F2-73B63DD6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95DE5-18F4-6A7A-13DA-A6D10810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C4B438-24F7-C386-A2C0-F8B7593B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94617-C6B3-F025-BEEF-99A63F894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79C54-A602-DC8F-EEE6-BB5B787CB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B0F-BEB2-472E-A866-F586E291A89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51C5D-1DF6-5FA6-6642-A49C734CF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15D51-3155-C7E2-E7C6-9BD79F4FC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A73F8-08E5-4F39-AAB9-514712FA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2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4DEF-154A-80A2-E2A9-85D31F25A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1ECB7-976D-CF92-F753-D3E112E45A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C67C4-0013-E00B-DFA4-FA31AE0F1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40B06-31A3-C167-CFF7-7395B230E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170" y="3293224"/>
            <a:ext cx="947660" cy="271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15576-F032-D841-D4EC-F96183A30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65" y="0"/>
            <a:ext cx="952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1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33B2-00DA-B25A-C71C-8C15F4600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41316-B143-DC40-76FF-414224148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62195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31130-B16D-9CCE-8B33-D25C3D85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139D1-A5B7-E38A-3507-F6AA69FA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75" y="1825625"/>
            <a:ext cx="5927049" cy="4351338"/>
          </a:xfrm>
        </p:spPr>
      </p:pic>
    </p:spTree>
    <p:extLst>
      <p:ext uri="{BB962C8B-B14F-4D97-AF65-F5344CB8AC3E}">
        <p14:creationId xmlns:p14="http://schemas.microsoft.com/office/powerpoint/2010/main" val="234585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4521-E892-24AC-5A5A-526D2F95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EE660-1996-43F5-869F-9637D279F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09568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DC9C-99A4-29D6-0827-D48117AD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7031A-196E-82F1-2B1C-C5A65E264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02302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5EC6-2D2B-419A-64FA-FF883C28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F968D7-93D2-5CBC-8E80-5BA1FE538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47" y="3865518"/>
            <a:ext cx="2621305" cy="2715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F2663-0B16-DF68-9B70-820A9B07E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47" y="3293224"/>
            <a:ext cx="2621305" cy="271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CA476-7F4F-EDEF-AE67-F82861941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9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C51E-ACBA-2B0A-45FF-914AC7A5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8B16D-0ADE-6567-C7FF-0563C19BC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83" y="1825625"/>
            <a:ext cx="5777833" cy="4351338"/>
          </a:xfrm>
        </p:spPr>
      </p:pic>
    </p:spTree>
    <p:extLst>
      <p:ext uri="{BB962C8B-B14F-4D97-AF65-F5344CB8AC3E}">
        <p14:creationId xmlns:p14="http://schemas.microsoft.com/office/powerpoint/2010/main" val="139173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273F-1F51-F9A2-D5C1-8E66B9B8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CDF91-A91C-12FB-204F-700F1B160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69" y="1825625"/>
            <a:ext cx="5803861" cy="4351338"/>
          </a:xfrm>
        </p:spPr>
      </p:pic>
    </p:spTree>
    <p:extLst>
      <p:ext uri="{BB962C8B-B14F-4D97-AF65-F5344CB8AC3E}">
        <p14:creationId xmlns:p14="http://schemas.microsoft.com/office/powerpoint/2010/main" val="134823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FBF9-43C1-EE16-ECEA-7CCD0CC8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90149-2F1E-D776-1D77-9D98D03FC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73" y="1825625"/>
            <a:ext cx="6856653" cy="4351338"/>
          </a:xfrm>
        </p:spPr>
      </p:pic>
    </p:spTree>
    <p:extLst>
      <p:ext uri="{BB962C8B-B14F-4D97-AF65-F5344CB8AC3E}">
        <p14:creationId xmlns:p14="http://schemas.microsoft.com/office/powerpoint/2010/main" val="13831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graffin kiprotich</dc:creator>
  <cp:lastModifiedBy>graffin kiprotich</cp:lastModifiedBy>
  <cp:revision>1</cp:revision>
  <dcterms:created xsi:type="dcterms:W3CDTF">2024-06-15T07:56:29Z</dcterms:created>
  <dcterms:modified xsi:type="dcterms:W3CDTF">2024-06-15T07:57:17Z</dcterms:modified>
</cp:coreProperties>
</file>